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Lst>
  <p:notesMasterIdLst>
    <p:notesMasterId r:id="rId33"/>
  </p:notesMasterIdLst>
  <p:handoutMasterIdLst>
    <p:handoutMasterId r:id="rId34"/>
  </p:handoutMasterIdLst>
  <p:sldIdLst>
    <p:sldId id="3743" r:id="rId8"/>
    <p:sldId id="3771" r:id="rId9"/>
    <p:sldId id="3763" r:id="rId10"/>
    <p:sldId id="3769" r:id="rId11"/>
    <p:sldId id="3770" r:id="rId12"/>
    <p:sldId id="3764" r:id="rId13"/>
    <p:sldId id="3614" r:id="rId14"/>
    <p:sldId id="439" r:id="rId15"/>
    <p:sldId id="3758" r:id="rId16"/>
    <p:sldId id="3761" r:id="rId17"/>
    <p:sldId id="3719" r:id="rId18"/>
    <p:sldId id="3720" r:id="rId19"/>
    <p:sldId id="3759" r:id="rId20"/>
    <p:sldId id="3616" r:id="rId21"/>
    <p:sldId id="3618" r:id="rId22"/>
    <p:sldId id="3619" r:id="rId23"/>
    <p:sldId id="3620" r:id="rId24"/>
    <p:sldId id="3760" r:id="rId25"/>
    <p:sldId id="3746" r:id="rId26"/>
    <p:sldId id="3742" r:id="rId27"/>
    <p:sldId id="3767" r:id="rId28"/>
    <p:sldId id="3735" r:id="rId29"/>
    <p:sldId id="3752" r:id="rId30"/>
    <p:sldId id="3737" r:id="rId31"/>
    <p:sldId id="3768" r:id="rId3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Lst>
        </p14:section>
        <p14:section name="Intro" id="{2CC52222-EEFB-42B6-90E5-8E2490915D26}">
          <p14:sldIdLst>
            <p14:sldId id="3771"/>
            <p14:sldId id="3763"/>
            <p14:sldId id="3769"/>
            <p14:sldId id="3770"/>
            <p14:sldId id="3764"/>
            <p14:sldId id="3614"/>
            <p14:sldId id="439"/>
            <p14:sldId id="3758"/>
            <p14:sldId id="3761"/>
            <p14:sldId id="3719"/>
            <p14:sldId id="3720"/>
            <p14:sldId id="3759"/>
            <p14:sldId id="3616"/>
            <p14:sldId id="3618"/>
            <p14:sldId id="3619"/>
            <p14:sldId id="3620"/>
            <p14:sldId id="3760"/>
            <p14:sldId id="3746"/>
            <p14:sldId id="3742"/>
            <p14:sldId id="3767"/>
            <p14:sldId id="3735"/>
            <p14:sldId id="3752"/>
            <p14:sldId id="3737"/>
            <p14:sldId id="3768"/>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0E0"/>
    <a:srgbClr val="EAEAEA"/>
    <a:srgbClr val="0078D7"/>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67" autoAdjust="0"/>
  </p:normalViewPr>
  <p:slideViewPr>
    <p:cSldViewPr snapToGrid="0">
      <p:cViewPr varScale="1">
        <p:scale>
          <a:sx n="85" d="100"/>
          <a:sy n="85" d="100"/>
        </p:scale>
        <p:origin x="30" y="5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 Coachman" userId="0d5ff811-2736-4f14-8ce6-d1bbed7ee9fb" providerId="ADAL" clId="{2A965D0E-0797-478D-B600-731B1C7E9EA9}"/>
    <pc:docChg chg="modSld">
      <pc:chgData name="Phil Coachman" userId="0d5ff811-2736-4f14-8ce6-d1bbed7ee9fb" providerId="ADAL" clId="{2A965D0E-0797-478D-B600-731B1C7E9EA9}" dt="2019-06-11T15:20:45.815" v="77" actId="20577"/>
      <pc:docMkLst>
        <pc:docMk/>
      </pc:docMkLst>
      <pc:sldChg chg="modSp">
        <pc:chgData name="Phil Coachman" userId="0d5ff811-2736-4f14-8ce6-d1bbed7ee9fb" providerId="ADAL" clId="{2A965D0E-0797-478D-B600-731B1C7E9EA9}" dt="2019-06-11T15:20:45.815" v="77" actId="20577"/>
        <pc:sldMkLst>
          <pc:docMk/>
          <pc:sldMk cId="1721688724" sldId="3743"/>
        </pc:sldMkLst>
        <pc:spChg chg="mod">
          <ac:chgData name="Phil Coachman" userId="0d5ff811-2736-4f14-8ce6-d1bbed7ee9fb" providerId="ADAL" clId="{2A965D0E-0797-478D-B600-731B1C7E9EA9}" dt="2019-06-11T15:20:45.815" v="77" actId="20577"/>
          <ac:spMkLst>
            <pc:docMk/>
            <pc:sldMk cId="1721688724" sldId="3743"/>
            <ac:spMk id="7" creationId="{B1069BD4-79AF-4731-BB22-1B77F1ECF016}"/>
          </ac:spMkLst>
        </pc:spChg>
      </pc:sldChg>
      <pc:sldChg chg="modSp">
        <pc:chgData name="Phil Coachman" userId="0d5ff811-2736-4f14-8ce6-d1bbed7ee9fb" providerId="ADAL" clId="{2A965D0E-0797-478D-B600-731B1C7E9EA9}" dt="2019-06-11T04:04:54.020" v="27" actId="20577"/>
        <pc:sldMkLst>
          <pc:docMk/>
          <pc:sldMk cId="2405345153" sldId="3771"/>
        </pc:sldMkLst>
        <pc:spChg chg="mod">
          <ac:chgData name="Phil Coachman" userId="0d5ff811-2736-4f14-8ce6-d1bbed7ee9fb" providerId="ADAL" clId="{2A965D0E-0797-478D-B600-731B1C7E9EA9}" dt="2019-06-11T04:04:54.020" v="27" actId="20577"/>
          <ac:spMkLst>
            <pc:docMk/>
            <pc:sldMk cId="2405345153" sldId="3771"/>
            <ac:spMk id="2" creationId="{672B2425-5769-4DFF-A7AB-35BDC550EE5F}"/>
          </ac:spMkLst>
        </pc:spChg>
      </pc:sldChg>
    </pc:docChg>
  </pc:docChgLst>
  <pc:docChgLst>
    <pc:chgData name="Phil Coachman" userId="0d5ff811-2736-4f14-8ce6-d1bbed7ee9fb" providerId="ADAL" clId="{5200C92F-8DE7-4F4B-AB7A-3812BE95A393}"/>
    <pc:docChg chg="undo custSel addSld delSld modSld sldOrd modSection">
      <pc:chgData name="Phil Coachman" userId="0d5ff811-2736-4f14-8ce6-d1bbed7ee9fb" providerId="ADAL" clId="{5200C92F-8DE7-4F4B-AB7A-3812BE95A393}" dt="2019-04-04T12:34:42.550" v="283" actId="113"/>
      <pc:docMkLst>
        <pc:docMk/>
      </pc:docMkLst>
      <pc:sldChg chg="add del">
        <pc:chgData name="Phil Coachman" userId="0d5ff811-2736-4f14-8ce6-d1bbed7ee9fb" providerId="ADAL" clId="{5200C92F-8DE7-4F4B-AB7A-3812BE95A393}" dt="2019-04-04T00:55:30.264" v="117" actId="2696"/>
        <pc:sldMkLst>
          <pc:docMk/>
          <pc:sldMk cId="990731852" sldId="332"/>
        </pc:sldMkLst>
      </pc:sldChg>
      <pc:sldChg chg="del">
        <pc:chgData name="Phil Coachman" userId="0d5ff811-2736-4f14-8ce6-d1bbed7ee9fb" providerId="ADAL" clId="{5200C92F-8DE7-4F4B-AB7A-3812BE95A393}" dt="2019-04-04T00:55:39.217" v="136" actId="2696"/>
        <pc:sldMkLst>
          <pc:docMk/>
          <pc:sldMk cId="1092283993" sldId="428"/>
        </pc:sldMkLst>
      </pc:sldChg>
      <pc:sldChg chg="add del">
        <pc:chgData name="Phil Coachman" userId="0d5ff811-2736-4f14-8ce6-d1bbed7ee9fb" providerId="ADAL" clId="{5200C92F-8DE7-4F4B-AB7A-3812BE95A393}" dt="2019-04-04T00:55:30.776" v="125" actId="2696"/>
        <pc:sldMkLst>
          <pc:docMk/>
          <pc:sldMk cId="239303613" sldId="447"/>
        </pc:sldMkLst>
      </pc:sldChg>
      <pc:sldChg chg="add del">
        <pc:chgData name="Phil Coachman" userId="0d5ff811-2736-4f14-8ce6-d1bbed7ee9fb" providerId="ADAL" clId="{5200C92F-8DE7-4F4B-AB7A-3812BE95A393}" dt="2019-04-04T00:55:30.987" v="128" actId="2696"/>
        <pc:sldMkLst>
          <pc:docMk/>
          <pc:sldMk cId="3832265113" sldId="448"/>
        </pc:sldMkLst>
      </pc:sldChg>
      <pc:sldChg chg="add del">
        <pc:chgData name="Phil Coachman" userId="0d5ff811-2736-4f14-8ce6-d1bbed7ee9fb" providerId="ADAL" clId="{5200C92F-8DE7-4F4B-AB7A-3812BE95A393}" dt="2019-04-04T00:55:31.062" v="129" actId="2696"/>
        <pc:sldMkLst>
          <pc:docMk/>
          <pc:sldMk cId="3916794637" sldId="449"/>
        </pc:sldMkLst>
      </pc:sldChg>
      <pc:sldChg chg="add del">
        <pc:chgData name="Phil Coachman" userId="0d5ff811-2736-4f14-8ce6-d1bbed7ee9fb" providerId="ADAL" clId="{5200C92F-8DE7-4F4B-AB7A-3812BE95A393}" dt="2019-04-04T00:55:31.102" v="130" actId="2696"/>
        <pc:sldMkLst>
          <pc:docMk/>
          <pc:sldMk cId="2029295275" sldId="450"/>
        </pc:sldMkLst>
      </pc:sldChg>
      <pc:sldChg chg="add del">
        <pc:chgData name="Phil Coachman" userId="0d5ff811-2736-4f14-8ce6-d1bbed7ee9fb" providerId="ADAL" clId="{5200C92F-8DE7-4F4B-AB7A-3812BE95A393}" dt="2019-04-04T00:55:31.189" v="131" actId="2696"/>
        <pc:sldMkLst>
          <pc:docMk/>
          <pc:sldMk cId="2320491196" sldId="451"/>
        </pc:sldMkLst>
      </pc:sldChg>
      <pc:sldChg chg="add del">
        <pc:chgData name="Phil Coachman" userId="0d5ff811-2736-4f14-8ce6-d1bbed7ee9fb" providerId="ADAL" clId="{5200C92F-8DE7-4F4B-AB7A-3812BE95A393}" dt="2019-04-04T00:55:30.493" v="119" actId="2696"/>
        <pc:sldMkLst>
          <pc:docMk/>
          <pc:sldMk cId="3555490458" sldId="480"/>
        </pc:sldMkLst>
      </pc:sldChg>
      <pc:sldChg chg="add del">
        <pc:chgData name="Phil Coachman" userId="0d5ff811-2736-4f14-8ce6-d1bbed7ee9fb" providerId="ADAL" clId="{5200C92F-8DE7-4F4B-AB7A-3812BE95A393}" dt="2019-04-04T00:55:30.539" v="121" actId="2696"/>
        <pc:sldMkLst>
          <pc:docMk/>
          <pc:sldMk cId="892149541" sldId="481"/>
        </pc:sldMkLst>
      </pc:sldChg>
      <pc:sldChg chg="add del">
        <pc:chgData name="Phil Coachman" userId="0d5ff811-2736-4f14-8ce6-d1bbed7ee9fb" providerId="ADAL" clId="{5200C92F-8DE7-4F4B-AB7A-3812BE95A393}" dt="2019-04-04T00:55:36.137" v="134" actId="2696"/>
        <pc:sldMkLst>
          <pc:docMk/>
          <pc:sldMk cId="184945116" sldId="498"/>
        </pc:sldMkLst>
      </pc:sldChg>
      <pc:sldChg chg="add del">
        <pc:chgData name="Phil Coachman" userId="0d5ff811-2736-4f14-8ce6-d1bbed7ee9fb" providerId="ADAL" clId="{5200C92F-8DE7-4F4B-AB7A-3812BE95A393}" dt="2019-04-04T00:55:30.675" v="123" actId="2696"/>
        <pc:sldMkLst>
          <pc:docMk/>
          <pc:sldMk cId="2556089068" sldId="499"/>
        </pc:sldMkLst>
      </pc:sldChg>
      <pc:sldChg chg="add del">
        <pc:chgData name="Phil Coachman" userId="0d5ff811-2736-4f14-8ce6-d1bbed7ee9fb" providerId="ADAL" clId="{5200C92F-8DE7-4F4B-AB7A-3812BE95A393}" dt="2019-04-04T00:55:31.336" v="132" actId="2696"/>
        <pc:sldMkLst>
          <pc:docMk/>
          <pc:sldMk cId="2430655236" sldId="500"/>
        </pc:sldMkLst>
      </pc:sldChg>
      <pc:sldChg chg="del">
        <pc:chgData name="Phil Coachman" userId="0d5ff811-2736-4f14-8ce6-d1bbed7ee9fb" providerId="ADAL" clId="{5200C92F-8DE7-4F4B-AB7A-3812BE95A393}" dt="2019-04-04T00:54:01.169" v="65" actId="2696"/>
        <pc:sldMkLst>
          <pc:docMk/>
          <pc:sldMk cId="1017512670" sldId="1287"/>
        </pc:sldMkLst>
      </pc:sldChg>
      <pc:sldChg chg="del">
        <pc:chgData name="Phil Coachman" userId="0d5ff811-2736-4f14-8ce6-d1bbed7ee9fb" providerId="ADAL" clId="{5200C92F-8DE7-4F4B-AB7A-3812BE95A393}" dt="2019-04-04T00:54:01.130" v="63" actId="2696"/>
        <pc:sldMkLst>
          <pc:docMk/>
          <pc:sldMk cId="1367542695" sldId="1289"/>
        </pc:sldMkLst>
      </pc:sldChg>
      <pc:sldChg chg="del">
        <pc:chgData name="Phil Coachman" userId="0d5ff811-2736-4f14-8ce6-d1bbed7ee9fb" providerId="ADAL" clId="{5200C92F-8DE7-4F4B-AB7A-3812BE95A393}" dt="2019-04-04T00:54:01.152" v="64" actId="2696"/>
        <pc:sldMkLst>
          <pc:docMk/>
          <pc:sldMk cId="3625957072" sldId="1290"/>
        </pc:sldMkLst>
      </pc:sldChg>
      <pc:sldChg chg="add del">
        <pc:chgData name="Phil Coachman" userId="0d5ff811-2736-4f14-8ce6-d1bbed7ee9fb" providerId="ADAL" clId="{5200C92F-8DE7-4F4B-AB7A-3812BE95A393}" dt="2019-04-04T00:55:30.129" v="115" actId="2696"/>
        <pc:sldMkLst>
          <pc:docMk/>
          <pc:sldMk cId="2279767777" sldId="1291"/>
        </pc:sldMkLst>
      </pc:sldChg>
      <pc:sldChg chg="del">
        <pc:chgData name="Phil Coachman" userId="0d5ff811-2736-4f14-8ce6-d1bbed7ee9fb" providerId="ADAL" clId="{5200C92F-8DE7-4F4B-AB7A-3812BE95A393}" dt="2019-04-04T00:53:39.679" v="62" actId="2696"/>
        <pc:sldMkLst>
          <pc:docMk/>
          <pc:sldMk cId="747776459" sldId="1293"/>
        </pc:sldMkLst>
      </pc:sldChg>
      <pc:sldChg chg="add del">
        <pc:chgData name="Phil Coachman" userId="0d5ff811-2736-4f14-8ce6-d1bbed7ee9fb" providerId="ADAL" clId="{5200C92F-8DE7-4F4B-AB7A-3812BE95A393}" dt="2019-04-04T00:55:30.079" v="114" actId="2696"/>
        <pc:sldMkLst>
          <pc:docMk/>
          <pc:sldMk cId="3367846296" sldId="3622"/>
        </pc:sldMkLst>
      </pc:sldChg>
      <pc:sldChg chg="del">
        <pc:chgData name="Phil Coachman" userId="0d5ff811-2736-4f14-8ce6-d1bbed7ee9fb" providerId="ADAL" clId="{5200C92F-8DE7-4F4B-AB7A-3812BE95A393}" dt="2019-04-04T00:53:04.497" v="61" actId="2696"/>
        <pc:sldMkLst>
          <pc:docMk/>
          <pc:sldMk cId="1273424778" sldId="3626"/>
        </pc:sldMkLst>
      </pc:sldChg>
      <pc:sldChg chg="add del">
        <pc:chgData name="Phil Coachman" userId="0d5ff811-2736-4f14-8ce6-d1bbed7ee9fb" providerId="ADAL" clId="{5200C92F-8DE7-4F4B-AB7A-3812BE95A393}" dt="2019-04-04T00:55:30.722" v="124" actId="2696"/>
        <pc:sldMkLst>
          <pc:docMk/>
          <pc:sldMk cId="3557560805" sldId="3643"/>
        </pc:sldMkLst>
      </pc:sldChg>
      <pc:sldChg chg="add del">
        <pc:chgData name="Phil Coachman" userId="0d5ff811-2736-4f14-8ce6-d1bbed7ee9fb" providerId="ADAL" clId="{5200C92F-8DE7-4F4B-AB7A-3812BE95A393}" dt="2019-04-04T00:55:30.159" v="116" actId="2696"/>
        <pc:sldMkLst>
          <pc:docMk/>
          <pc:sldMk cId="2247734012" sldId="3722"/>
        </pc:sldMkLst>
      </pc:sldChg>
      <pc:sldChg chg="ord">
        <pc:chgData name="Phil Coachman" userId="0d5ff811-2736-4f14-8ce6-d1bbed7ee9fb" providerId="ADAL" clId="{5200C92F-8DE7-4F4B-AB7A-3812BE95A393}" dt="2019-04-04T01:42:52.802" v="205"/>
        <pc:sldMkLst>
          <pc:docMk/>
          <pc:sldMk cId="887495121" sldId="3737"/>
        </pc:sldMkLst>
      </pc:sldChg>
      <pc:sldChg chg="addSp delSp modSp del">
        <pc:chgData name="Phil Coachman" userId="0d5ff811-2736-4f14-8ce6-d1bbed7ee9fb" providerId="ADAL" clId="{5200C92F-8DE7-4F4B-AB7A-3812BE95A393}" dt="2019-04-04T00:56:29.300" v="140" actId="2696"/>
        <pc:sldMkLst>
          <pc:docMk/>
          <pc:sldMk cId="2092319923" sldId="3741"/>
        </pc:sldMkLst>
        <pc:spChg chg="add del mod">
          <ac:chgData name="Phil Coachman" userId="0d5ff811-2736-4f14-8ce6-d1bbed7ee9fb" providerId="ADAL" clId="{5200C92F-8DE7-4F4B-AB7A-3812BE95A393}" dt="2019-04-04T00:56:21.120" v="139"/>
          <ac:spMkLst>
            <pc:docMk/>
            <pc:sldMk cId="2092319923" sldId="3741"/>
            <ac:spMk id="2" creationId="{278C9B3C-45CC-4299-9533-F824FA2B7F9D}"/>
          </ac:spMkLst>
        </pc:spChg>
      </pc:sldChg>
      <pc:sldChg chg="modSp">
        <pc:chgData name="Phil Coachman" userId="0d5ff811-2736-4f14-8ce6-d1bbed7ee9fb" providerId="ADAL" clId="{5200C92F-8DE7-4F4B-AB7A-3812BE95A393}" dt="2019-04-04T00:49:48.685" v="57" actId="20577"/>
        <pc:sldMkLst>
          <pc:docMk/>
          <pc:sldMk cId="1721688724" sldId="3743"/>
        </pc:sldMkLst>
        <pc:spChg chg="mod">
          <ac:chgData name="Phil Coachman" userId="0d5ff811-2736-4f14-8ce6-d1bbed7ee9fb" providerId="ADAL" clId="{5200C92F-8DE7-4F4B-AB7A-3812BE95A393}" dt="2019-04-04T00:49:26.831" v="30" actId="20577"/>
          <ac:spMkLst>
            <pc:docMk/>
            <pc:sldMk cId="1721688724" sldId="3743"/>
            <ac:spMk id="5" creationId="{43E87B90-7779-47CE-B120-6FF197D9FB21}"/>
          </ac:spMkLst>
        </pc:spChg>
        <pc:spChg chg="mod">
          <ac:chgData name="Phil Coachman" userId="0d5ff811-2736-4f14-8ce6-d1bbed7ee9fb" providerId="ADAL" clId="{5200C92F-8DE7-4F4B-AB7A-3812BE95A393}" dt="2019-04-04T00:49:48.685" v="57" actId="20577"/>
          <ac:spMkLst>
            <pc:docMk/>
            <pc:sldMk cId="1721688724" sldId="3743"/>
            <ac:spMk id="7" creationId="{B1069BD4-79AF-4731-BB22-1B77F1ECF016}"/>
          </ac:spMkLst>
        </pc:spChg>
      </pc:sldChg>
      <pc:sldChg chg="add del">
        <pc:chgData name="Phil Coachman" userId="0d5ff811-2736-4f14-8ce6-d1bbed7ee9fb" providerId="ADAL" clId="{5200C92F-8DE7-4F4B-AB7A-3812BE95A393}" dt="2019-04-04T00:55:30.912" v="127" actId="2696"/>
        <pc:sldMkLst>
          <pc:docMk/>
          <pc:sldMk cId="2766953804" sldId="3747"/>
        </pc:sldMkLst>
      </pc:sldChg>
      <pc:sldChg chg="add del">
        <pc:chgData name="Phil Coachman" userId="0d5ff811-2736-4f14-8ce6-d1bbed7ee9fb" providerId="ADAL" clId="{5200C92F-8DE7-4F4B-AB7A-3812BE95A393}" dt="2019-04-04T00:55:30.825" v="126" actId="2696"/>
        <pc:sldMkLst>
          <pc:docMk/>
          <pc:sldMk cId="1642688107" sldId="3748"/>
        </pc:sldMkLst>
      </pc:sldChg>
      <pc:sldChg chg="add del">
        <pc:chgData name="Phil Coachman" userId="0d5ff811-2736-4f14-8ce6-d1bbed7ee9fb" providerId="ADAL" clId="{5200C92F-8DE7-4F4B-AB7A-3812BE95A393}" dt="2019-04-04T00:55:30.618" v="122" actId="2696"/>
        <pc:sldMkLst>
          <pc:docMk/>
          <pc:sldMk cId="1319674004" sldId="3749"/>
        </pc:sldMkLst>
      </pc:sldChg>
      <pc:sldChg chg="del">
        <pc:chgData name="Phil Coachman" userId="0d5ff811-2736-4f14-8ce6-d1bbed7ee9fb" providerId="ADAL" clId="{5200C92F-8DE7-4F4B-AB7A-3812BE95A393}" dt="2019-04-04T00:54:46.698" v="69" actId="2696"/>
        <pc:sldMkLst>
          <pc:docMk/>
          <pc:sldMk cId="1651165736" sldId="3751"/>
        </pc:sldMkLst>
      </pc:sldChg>
      <pc:sldChg chg="del">
        <pc:chgData name="Phil Coachman" userId="0d5ff811-2736-4f14-8ce6-d1bbed7ee9fb" providerId="ADAL" clId="{5200C92F-8DE7-4F4B-AB7A-3812BE95A393}" dt="2019-04-04T00:54:27.867" v="67" actId="2696"/>
        <pc:sldMkLst>
          <pc:docMk/>
          <pc:sldMk cId="2985713129" sldId="3762"/>
        </pc:sldMkLst>
      </pc:sldChg>
      <pc:sldChg chg="ord">
        <pc:chgData name="Phil Coachman" userId="0d5ff811-2736-4f14-8ce6-d1bbed7ee9fb" providerId="ADAL" clId="{5200C92F-8DE7-4F4B-AB7A-3812BE95A393}" dt="2019-04-04T01:45:20.060" v="206"/>
        <pc:sldMkLst>
          <pc:docMk/>
          <pc:sldMk cId="1009367039" sldId="3763"/>
        </pc:sldMkLst>
      </pc:sldChg>
      <pc:sldChg chg="ord">
        <pc:chgData name="Phil Coachman" userId="0d5ff811-2736-4f14-8ce6-d1bbed7ee9fb" providerId="ADAL" clId="{5200C92F-8DE7-4F4B-AB7A-3812BE95A393}" dt="2019-04-04T01:59:11.134" v="207"/>
        <pc:sldMkLst>
          <pc:docMk/>
          <pc:sldMk cId="116905360" sldId="3764"/>
        </pc:sldMkLst>
      </pc:sldChg>
      <pc:sldChg chg="del">
        <pc:chgData name="Phil Coachman" userId="0d5ff811-2736-4f14-8ce6-d1bbed7ee9fb" providerId="ADAL" clId="{5200C92F-8DE7-4F4B-AB7A-3812BE95A393}" dt="2019-04-04T00:54:15.469" v="66" actId="2696"/>
        <pc:sldMkLst>
          <pc:docMk/>
          <pc:sldMk cId="3296546176" sldId="3765"/>
        </pc:sldMkLst>
      </pc:sldChg>
      <pc:sldChg chg="del">
        <pc:chgData name="Phil Coachman" userId="0d5ff811-2736-4f14-8ce6-d1bbed7ee9fb" providerId="ADAL" clId="{5200C92F-8DE7-4F4B-AB7A-3812BE95A393}" dt="2019-04-04T00:54:46.686" v="68" actId="2696"/>
        <pc:sldMkLst>
          <pc:docMk/>
          <pc:sldMk cId="2993390558" sldId="3766"/>
        </pc:sldMkLst>
      </pc:sldChg>
      <pc:sldChg chg="delSp modSp add">
        <pc:chgData name="Phil Coachman" userId="0d5ff811-2736-4f14-8ce6-d1bbed7ee9fb" providerId="ADAL" clId="{5200C92F-8DE7-4F4B-AB7A-3812BE95A393}" dt="2019-04-04T00:57:15.676" v="164" actId="115"/>
        <pc:sldMkLst>
          <pc:docMk/>
          <pc:sldMk cId="2386488351" sldId="3768"/>
        </pc:sldMkLst>
        <pc:spChg chg="mod">
          <ac:chgData name="Phil Coachman" userId="0d5ff811-2736-4f14-8ce6-d1bbed7ee9fb" providerId="ADAL" clId="{5200C92F-8DE7-4F4B-AB7A-3812BE95A393}" dt="2019-04-04T00:57:11.246" v="163" actId="1076"/>
          <ac:spMkLst>
            <pc:docMk/>
            <pc:sldMk cId="2386488351" sldId="3768"/>
            <ac:spMk id="2" creationId="{0E913307-19A9-49C7-A875-47BBD78240D1}"/>
          </ac:spMkLst>
        </pc:spChg>
        <pc:spChg chg="mod">
          <ac:chgData name="Phil Coachman" userId="0d5ff811-2736-4f14-8ce6-d1bbed7ee9fb" providerId="ADAL" clId="{5200C92F-8DE7-4F4B-AB7A-3812BE95A393}" dt="2019-04-04T00:57:15.676" v="164" actId="115"/>
          <ac:spMkLst>
            <pc:docMk/>
            <pc:sldMk cId="2386488351" sldId="3768"/>
            <ac:spMk id="3" creationId="{BD55A464-C471-4117-870D-B46333C323ED}"/>
          </ac:spMkLst>
        </pc:spChg>
        <pc:spChg chg="del">
          <ac:chgData name="Phil Coachman" userId="0d5ff811-2736-4f14-8ce6-d1bbed7ee9fb" providerId="ADAL" clId="{5200C92F-8DE7-4F4B-AB7A-3812BE95A393}" dt="2019-04-04T00:56:47.560" v="154" actId="478"/>
          <ac:spMkLst>
            <pc:docMk/>
            <pc:sldMk cId="2386488351" sldId="3768"/>
            <ac:spMk id="4" creationId="{C27DCC6E-3D23-4F7F-9D07-E265C451217D}"/>
          </ac:spMkLst>
        </pc:spChg>
        <pc:spChg chg="del">
          <ac:chgData name="Phil Coachman" userId="0d5ff811-2736-4f14-8ce6-d1bbed7ee9fb" providerId="ADAL" clId="{5200C92F-8DE7-4F4B-AB7A-3812BE95A393}" dt="2019-04-04T00:56:51.089" v="155" actId="478"/>
          <ac:spMkLst>
            <pc:docMk/>
            <pc:sldMk cId="2386488351" sldId="3768"/>
            <ac:spMk id="5" creationId="{2C5C7682-1E66-4BF2-AF38-692B9BDE4A28}"/>
          </ac:spMkLst>
        </pc:spChg>
        <pc:spChg chg="del">
          <ac:chgData name="Phil Coachman" userId="0d5ff811-2736-4f14-8ce6-d1bbed7ee9fb" providerId="ADAL" clId="{5200C92F-8DE7-4F4B-AB7A-3812BE95A393}" dt="2019-04-04T00:56:53.811" v="156" actId="478"/>
          <ac:spMkLst>
            <pc:docMk/>
            <pc:sldMk cId="2386488351" sldId="3768"/>
            <ac:spMk id="6" creationId="{8BF90E59-5762-45CE-8AB4-177AEBD339FA}"/>
          </ac:spMkLst>
        </pc:spChg>
      </pc:sldChg>
      <pc:sldChg chg="del">
        <pc:chgData name="Phil Coachman" userId="0d5ff811-2736-4f14-8ce6-d1bbed7ee9fb" providerId="ADAL" clId="{5200C92F-8DE7-4F4B-AB7A-3812BE95A393}" dt="2019-04-04T00:50:52.404" v="58" actId="2696"/>
        <pc:sldMkLst>
          <pc:docMk/>
          <pc:sldMk cId="2830358648" sldId="3768"/>
        </pc:sldMkLst>
      </pc:sldChg>
      <pc:sldChg chg="addSp delSp modSp add ord">
        <pc:chgData name="Phil Coachman" userId="0d5ff811-2736-4f14-8ce6-d1bbed7ee9fb" providerId="ADAL" clId="{5200C92F-8DE7-4F4B-AB7A-3812BE95A393}" dt="2019-04-04T01:08:06.070" v="181"/>
        <pc:sldMkLst>
          <pc:docMk/>
          <pc:sldMk cId="3038746174" sldId="3769"/>
        </pc:sldMkLst>
        <pc:spChg chg="del">
          <ac:chgData name="Phil Coachman" userId="0d5ff811-2736-4f14-8ce6-d1bbed7ee9fb" providerId="ADAL" clId="{5200C92F-8DE7-4F4B-AB7A-3812BE95A393}" dt="2019-04-04T00:59:18.035" v="169" actId="478"/>
          <ac:spMkLst>
            <pc:docMk/>
            <pc:sldMk cId="3038746174" sldId="3769"/>
            <ac:spMk id="2" creationId="{CF13C100-76C7-4343-8E9F-BD4A729EF846}"/>
          </ac:spMkLst>
        </pc:spChg>
        <pc:spChg chg="add del">
          <ac:chgData name="Phil Coachman" userId="0d5ff811-2736-4f14-8ce6-d1bbed7ee9fb" providerId="ADAL" clId="{5200C92F-8DE7-4F4B-AB7A-3812BE95A393}" dt="2019-04-04T00:59:03.446" v="167"/>
          <ac:spMkLst>
            <pc:docMk/>
            <pc:sldMk cId="3038746174" sldId="3769"/>
            <ac:spMk id="3" creationId="{9FAD7075-1FC9-49FA-8FCB-D9B82A17D1D1}"/>
          </ac:spMkLst>
        </pc:spChg>
        <pc:picChg chg="add mod">
          <ac:chgData name="Phil Coachman" userId="0d5ff811-2736-4f14-8ce6-d1bbed7ee9fb" providerId="ADAL" clId="{5200C92F-8DE7-4F4B-AB7A-3812BE95A393}" dt="2019-04-04T00:59:24.961" v="170" actId="14100"/>
          <ac:picMkLst>
            <pc:docMk/>
            <pc:sldMk cId="3038746174" sldId="3769"/>
            <ac:picMk id="4" creationId="{A5CB60A2-22FE-4D32-8052-59F6C5B24754}"/>
          </ac:picMkLst>
        </pc:picChg>
      </pc:sldChg>
      <pc:sldChg chg="del">
        <pc:chgData name="Phil Coachman" userId="0d5ff811-2736-4f14-8ce6-d1bbed7ee9fb" providerId="ADAL" clId="{5200C92F-8DE7-4F4B-AB7A-3812BE95A393}" dt="2019-04-04T00:51:01.224" v="60" actId="2696"/>
        <pc:sldMkLst>
          <pc:docMk/>
          <pc:sldMk cId="4108007911" sldId="3769"/>
        </pc:sldMkLst>
      </pc:sldChg>
      <pc:sldChg chg="addSp delSp modSp add">
        <pc:chgData name="Phil Coachman" userId="0d5ff811-2736-4f14-8ce6-d1bbed7ee9fb" providerId="ADAL" clId="{5200C92F-8DE7-4F4B-AB7A-3812BE95A393}" dt="2019-04-04T01:07:44.331" v="180" actId="1076"/>
        <pc:sldMkLst>
          <pc:docMk/>
          <pc:sldMk cId="1083021925" sldId="3770"/>
        </pc:sldMkLst>
        <pc:spChg chg="del">
          <ac:chgData name="Phil Coachman" userId="0d5ff811-2736-4f14-8ce6-d1bbed7ee9fb" providerId="ADAL" clId="{5200C92F-8DE7-4F4B-AB7A-3812BE95A393}" dt="2019-04-04T01:06:33.751" v="172" actId="478"/>
          <ac:spMkLst>
            <pc:docMk/>
            <pc:sldMk cId="1083021925" sldId="3770"/>
            <ac:spMk id="2" creationId="{24F1DCED-9BFA-4FC6-876A-77E022EC1914}"/>
          </ac:spMkLst>
        </pc:spChg>
        <pc:spChg chg="add del">
          <ac:chgData name="Phil Coachman" userId="0d5ff811-2736-4f14-8ce6-d1bbed7ee9fb" providerId="ADAL" clId="{5200C92F-8DE7-4F4B-AB7A-3812BE95A393}" dt="2019-04-04T01:07:31.756" v="178"/>
          <ac:spMkLst>
            <pc:docMk/>
            <pc:sldMk cId="1083021925" sldId="3770"/>
            <ac:spMk id="4" creationId="{8FAD3B64-961E-4D1D-ACAF-0B2E055CA669}"/>
          </ac:spMkLst>
        </pc:spChg>
        <pc:spChg chg="add del">
          <ac:chgData name="Phil Coachman" userId="0d5ff811-2736-4f14-8ce6-d1bbed7ee9fb" providerId="ADAL" clId="{5200C92F-8DE7-4F4B-AB7A-3812BE95A393}" dt="2019-04-04T01:07:31.756" v="178"/>
          <ac:spMkLst>
            <pc:docMk/>
            <pc:sldMk cId="1083021925" sldId="3770"/>
            <ac:spMk id="5" creationId="{2F0657D0-F2C0-4245-90A8-A07E60B40EDE}"/>
          </ac:spMkLst>
        </pc:spChg>
        <pc:spChg chg="add del">
          <ac:chgData name="Phil Coachman" userId="0d5ff811-2736-4f14-8ce6-d1bbed7ee9fb" providerId="ADAL" clId="{5200C92F-8DE7-4F4B-AB7A-3812BE95A393}" dt="2019-04-04T01:07:31.756" v="178"/>
          <ac:spMkLst>
            <pc:docMk/>
            <pc:sldMk cId="1083021925" sldId="3770"/>
            <ac:spMk id="16" creationId="{5E83E092-567D-4AF3-94DE-5BA70B7532E1}"/>
          </ac:spMkLst>
        </pc:spChg>
        <pc:spChg chg="add del">
          <ac:chgData name="Phil Coachman" userId="0d5ff811-2736-4f14-8ce6-d1bbed7ee9fb" providerId="ADAL" clId="{5200C92F-8DE7-4F4B-AB7A-3812BE95A393}" dt="2019-04-04T01:07:31.756" v="178"/>
          <ac:spMkLst>
            <pc:docMk/>
            <pc:sldMk cId="1083021925" sldId="3770"/>
            <ac:spMk id="17" creationId="{0A6ED7DE-AC6A-459D-89F6-C510128D7C2A}"/>
          </ac:spMkLst>
        </pc:spChg>
        <pc:spChg chg="add del">
          <ac:chgData name="Phil Coachman" userId="0d5ff811-2736-4f14-8ce6-d1bbed7ee9fb" providerId="ADAL" clId="{5200C92F-8DE7-4F4B-AB7A-3812BE95A393}" dt="2019-04-04T01:07:31.756" v="178"/>
          <ac:spMkLst>
            <pc:docMk/>
            <pc:sldMk cId="1083021925" sldId="3770"/>
            <ac:spMk id="18" creationId="{5A428351-2AA1-4CD9-824F-4E2BC5DF114A}"/>
          </ac:spMkLst>
        </pc:spChg>
        <pc:spChg chg="add del">
          <ac:chgData name="Phil Coachman" userId="0d5ff811-2736-4f14-8ce6-d1bbed7ee9fb" providerId="ADAL" clId="{5200C92F-8DE7-4F4B-AB7A-3812BE95A393}" dt="2019-04-04T01:07:31.756" v="178"/>
          <ac:spMkLst>
            <pc:docMk/>
            <pc:sldMk cId="1083021925" sldId="3770"/>
            <ac:spMk id="19" creationId="{B915E69B-7E0C-4C5A-89D4-B70FB0F3F20B}"/>
          </ac:spMkLst>
        </pc:spChg>
        <pc:spChg chg="add del">
          <ac:chgData name="Phil Coachman" userId="0d5ff811-2736-4f14-8ce6-d1bbed7ee9fb" providerId="ADAL" clId="{5200C92F-8DE7-4F4B-AB7A-3812BE95A393}" dt="2019-04-04T01:07:31.756" v="178"/>
          <ac:spMkLst>
            <pc:docMk/>
            <pc:sldMk cId="1083021925" sldId="3770"/>
            <ac:spMk id="20" creationId="{05B8BD6D-3C3F-4CCF-8639-B8238D6D256F}"/>
          </ac:spMkLst>
        </pc:spChg>
        <pc:spChg chg="add del">
          <ac:chgData name="Phil Coachman" userId="0d5ff811-2736-4f14-8ce6-d1bbed7ee9fb" providerId="ADAL" clId="{5200C92F-8DE7-4F4B-AB7A-3812BE95A393}" dt="2019-04-04T01:07:31.756" v="178"/>
          <ac:spMkLst>
            <pc:docMk/>
            <pc:sldMk cId="1083021925" sldId="3770"/>
            <ac:spMk id="21" creationId="{E8EFBEA0-E2E3-40C8-962C-DA5FDC846FA3}"/>
          </ac:spMkLst>
        </pc:spChg>
        <pc:spChg chg="add del">
          <ac:chgData name="Phil Coachman" userId="0d5ff811-2736-4f14-8ce6-d1bbed7ee9fb" providerId="ADAL" clId="{5200C92F-8DE7-4F4B-AB7A-3812BE95A393}" dt="2019-04-04T01:07:31.756" v="178"/>
          <ac:spMkLst>
            <pc:docMk/>
            <pc:sldMk cId="1083021925" sldId="3770"/>
            <ac:spMk id="22" creationId="{AF82F90E-E4E1-448E-ADBE-3EA78C65D37D}"/>
          </ac:spMkLst>
        </pc:spChg>
        <pc:spChg chg="add del">
          <ac:chgData name="Phil Coachman" userId="0d5ff811-2736-4f14-8ce6-d1bbed7ee9fb" providerId="ADAL" clId="{5200C92F-8DE7-4F4B-AB7A-3812BE95A393}" dt="2019-04-04T01:07:31.756" v="178"/>
          <ac:spMkLst>
            <pc:docMk/>
            <pc:sldMk cId="1083021925" sldId="3770"/>
            <ac:spMk id="23" creationId="{A938ABD5-D245-4E08-B09A-015F34F3F701}"/>
          </ac:spMkLst>
        </pc:spChg>
        <pc:spChg chg="add del">
          <ac:chgData name="Phil Coachman" userId="0d5ff811-2736-4f14-8ce6-d1bbed7ee9fb" providerId="ADAL" clId="{5200C92F-8DE7-4F4B-AB7A-3812BE95A393}" dt="2019-04-04T01:07:31.756" v="178"/>
          <ac:spMkLst>
            <pc:docMk/>
            <pc:sldMk cId="1083021925" sldId="3770"/>
            <ac:spMk id="24" creationId="{09E189CA-C6F8-45E1-A08B-01FFFAD4570D}"/>
          </ac:spMkLst>
        </pc:spChg>
        <pc:spChg chg="add del">
          <ac:chgData name="Phil Coachman" userId="0d5ff811-2736-4f14-8ce6-d1bbed7ee9fb" providerId="ADAL" clId="{5200C92F-8DE7-4F4B-AB7A-3812BE95A393}" dt="2019-04-04T01:07:31.756" v="178"/>
          <ac:spMkLst>
            <pc:docMk/>
            <pc:sldMk cId="1083021925" sldId="3770"/>
            <ac:spMk id="25" creationId="{417ACB66-51E7-427B-BB9D-28A7E8351FCF}"/>
          </ac:spMkLst>
        </pc:spChg>
        <pc:spChg chg="add mod">
          <ac:chgData name="Phil Coachman" userId="0d5ff811-2736-4f14-8ce6-d1bbed7ee9fb" providerId="ADAL" clId="{5200C92F-8DE7-4F4B-AB7A-3812BE95A393}" dt="2019-04-04T01:07:44.331" v="180" actId="1076"/>
          <ac:spMkLst>
            <pc:docMk/>
            <pc:sldMk cId="1083021925" sldId="3770"/>
            <ac:spMk id="26" creationId="{8E80C3B5-07DE-4C1D-8353-6AE50AB6BF2D}"/>
          </ac:spMkLst>
        </pc:spChg>
        <pc:spChg chg="add mod">
          <ac:chgData name="Phil Coachman" userId="0d5ff811-2736-4f14-8ce6-d1bbed7ee9fb" providerId="ADAL" clId="{5200C92F-8DE7-4F4B-AB7A-3812BE95A393}" dt="2019-04-04T01:07:44.331" v="180" actId="1076"/>
          <ac:spMkLst>
            <pc:docMk/>
            <pc:sldMk cId="1083021925" sldId="3770"/>
            <ac:spMk id="27" creationId="{FD26C998-FE81-4FC5-928C-72C65BC1507A}"/>
          </ac:spMkLst>
        </pc:spChg>
        <pc:spChg chg="add mod">
          <ac:chgData name="Phil Coachman" userId="0d5ff811-2736-4f14-8ce6-d1bbed7ee9fb" providerId="ADAL" clId="{5200C92F-8DE7-4F4B-AB7A-3812BE95A393}" dt="2019-04-04T01:07:44.331" v="180" actId="1076"/>
          <ac:spMkLst>
            <pc:docMk/>
            <pc:sldMk cId="1083021925" sldId="3770"/>
            <ac:spMk id="38" creationId="{CD1EE66B-3F08-4816-919A-D9F044A1F2F7}"/>
          </ac:spMkLst>
        </pc:spChg>
        <pc:spChg chg="add mod">
          <ac:chgData name="Phil Coachman" userId="0d5ff811-2736-4f14-8ce6-d1bbed7ee9fb" providerId="ADAL" clId="{5200C92F-8DE7-4F4B-AB7A-3812BE95A393}" dt="2019-04-04T01:07:44.331" v="180" actId="1076"/>
          <ac:spMkLst>
            <pc:docMk/>
            <pc:sldMk cId="1083021925" sldId="3770"/>
            <ac:spMk id="39" creationId="{9E8CF6F8-5F08-4CED-90E5-5485E7BAB553}"/>
          </ac:spMkLst>
        </pc:spChg>
        <pc:spChg chg="add mod">
          <ac:chgData name="Phil Coachman" userId="0d5ff811-2736-4f14-8ce6-d1bbed7ee9fb" providerId="ADAL" clId="{5200C92F-8DE7-4F4B-AB7A-3812BE95A393}" dt="2019-04-04T01:07:44.331" v="180" actId="1076"/>
          <ac:spMkLst>
            <pc:docMk/>
            <pc:sldMk cId="1083021925" sldId="3770"/>
            <ac:spMk id="40" creationId="{7F57CE9E-41BE-4ECE-954A-B16035F678B4}"/>
          </ac:spMkLst>
        </pc:spChg>
        <pc:spChg chg="add mod">
          <ac:chgData name="Phil Coachman" userId="0d5ff811-2736-4f14-8ce6-d1bbed7ee9fb" providerId="ADAL" clId="{5200C92F-8DE7-4F4B-AB7A-3812BE95A393}" dt="2019-04-04T01:07:44.331" v="180" actId="1076"/>
          <ac:spMkLst>
            <pc:docMk/>
            <pc:sldMk cId="1083021925" sldId="3770"/>
            <ac:spMk id="41" creationId="{D1BE1A84-78DA-4C09-84B5-D1CFFD40089B}"/>
          </ac:spMkLst>
        </pc:spChg>
        <pc:spChg chg="add mod">
          <ac:chgData name="Phil Coachman" userId="0d5ff811-2736-4f14-8ce6-d1bbed7ee9fb" providerId="ADAL" clId="{5200C92F-8DE7-4F4B-AB7A-3812BE95A393}" dt="2019-04-04T01:07:44.331" v="180" actId="1076"/>
          <ac:spMkLst>
            <pc:docMk/>
            <pc:sldMk cId="1083021925" sldId="3770"/>
            <ac:spMk id="42" creationId="{BA2FB279-9D01-4259-ABE3-AA782901E5B9}"/>
          </ac:spMkLst>
        </pc:spChg>
        <pc:spChg chg="add mod">
          <ac:chgData name="Phil Coachman" userId="0d5ff811-2736-4f14-8ce6-d1bbed7ee9fb" providerId="ADAL" clId="{5200C92F-8DE7-4F4B-AB7A-3812BE95A393}" dt="2019-04-04T01:07:44.331" v="180" actId="1076"/>
          <ac:spMkLst>
            <pc:docMk/>
            <pc:sldMk cId="1083021925" sldId="3770"/>
            <ac:spMk id="43" creationId="{404677F8-172A-4613-A1ED-3913BB4F2053}"/>
          </ac:spMkLst>
        </pc:spChg>
        <pc:spChg chg="add mod">
          <ac:chgData name="Phil Coachman" userId="0d5ff811-2736-4f14-8ce6-d1bbed7ee9fb" providerId="ADAL" clId="{5200C92F-8DE7-4F4B-AB7A-3812BE95A393}" dt="2019-04-04T01:07:44.331" v="180" actId="1076"/>
          <ac:spMkLst>
            <pc:docMk/>
            <pc:sldMk cId="1083021925" sldId="3770"/>
            <ac:spMk id="44" creationId="{C18AFE47-820D-46A8-9275-CCAD8875AA86}"/>
          </ac:spMkLst>
        </pc:spChg>
        <pc:spChg chg="add mod">
          <ac:chgData name="Phil Coachman" userId="0d5ff811-2736-4f14-8ce6-d1bbed7ee9fb" providerId="ADAL" clId="{5200C92F-8DE7-4F4B-AB7A-3812BE95A393}" dt="2019-04-04T01:07:44.331" v="180" actId="1076"/>
          <ac:spMkLst>
            <pc:docMk/>
            <pc:sldMk cId="1083021925" sldId="3770"/>
            <ac:spMk id="45" creationId="{6721871A-B45A-41A5-991D-D498CBC1DBFD}"/>
          </ac:spMkLst>
        </pc:spChg>
        <pc:spChg chg="add mod">
          <ac:chgData name="Phil Coachman" userId="0d5ff811-2736-4f14-8ce6-d1bbed7ee9fb" providerId="ADAL" clId="{5200C92F-8DE7-4F4B-AB7A-3812BE95A393}" dt="2019-04-04T01:07:44.331" v="180" actId="1076"/>
          <ac:spMkLst>
            <pc:docMk/>
            <pc:sldMk cId="1083021925" sldId="3770"/>
            <ac:spMk id="46" creationId="{E0736F06-E901-4DC3-8108-D3E2646B3CCE}"/>
          </ac:spMkLst>
        </pc:spChg>
        <pc:spChg chg="add mod">
          <ac:chgData name="Phil Coachman" userId="0d5ff811-2736-4f14-8ce6-d1bbed7ee9fb" providerId="ADAL" clId="{5200C92F-8DE7-4F4B-AB7A-3812BE95A393}" dt="2019-04-04T01:07:44.331" v="180" actId="1076"/>
          <ac:spMkLst>
            <pc:docMk/>
            <pc:sldMk cId="1083021925" sldId="3770"/>
            <ac:spMk id="47" creationId="{A395A592-6448-4577-8DF1-FDDCF95F9B1E}"/>
          </ac:spMkLst>
        </pc:spChg>
        <pc:grpChg chg="add del">
          <ac:chgData name="Phil Coachman" userId="0d5ff811-2736-4f14-8ce6-d1bbed7ee9fb" providerId="ADAL" clId="{5200C92F-8DE7-4F4B-AB7A-3812BE95A393}" dt="2019-04-04T01:07:31.756" v="178"/>
          <ac:grpSpMkLst>
            <pc:docMk/>
            <pc:sldMk cId="1083021925" sldId="3770"/>
            <ac:grpSpMk id="6" creationId="{F0D2BC1F-57BC-4AAA-BB10-993E9531E842}"/>
          </ac:grpSpMkLst>
        </pc:grpChg>
        <pc:grpChg chg="add mod">
          <ac:chgData name="Phil Coachman" userId="0d5ff811-2736-4f14-8ce6-d1bbed7ee9fb" providerId="ADAL" clId="{5200C92F-8DE7-4F4B-AB7A-3812BE95A393}" dt="2019-04-04T01:07:44.331" v="180" actId="1076"/>
          <ac:grpSpMkLst>
            <pc:docMk/>
            <pc:sldMk cId="1083021925" sldId="3770"/>
            <ac:grpSpMk id="28" creationId="{C8262BFD-06AA-4493-B5B4-79DCA478AC8C}"/>
          </ac:grpSpMkLst>
        </pc:grpChg>
        <pc:grpChg chg="mod">
          <ac:chgData name="Phil Coachman" userId="0d5ff811-2736-4f14-8ce6-d1bbed7ee9fb" providerId="ADAL" clId="{5200C92F-8DE7-4F4B-AB7A-3812BE95A393}" dt="2019-04-04T01:07:44.331" v="180" actId="1076"/>
          <ac:grpSpMkLst>
            <pc:docMk/>
            <pc:sldMk cId="1083021925" sldId="3770"/>
            <ac:grpSpMk id="30" creationId="{7134ED29-8620-43A7-A83A-FBDB79C423D5}"/>
          </ac:grpSpMkLst>
        </pc:grpChg>
        <pc:picChg chg="add mod">
          <ac:chgData name="Phil Coachman" userId="0d5ff811-2736-4f14-8ce6-d1bbed7ee9fb" providerId="ADAL" clId="{5200C92F-8DE7-4F4B-AB7A-3812BE95A393}" dt="2019-04-04T01:07:29.144" v="177" actId="1076"/>
          <ac:picMkLst>
            <pc:docMk/>
            <pc:sldMk cId="1083021925" sldId="3770"/>
            <ac:picMk id="3" creationId="{88CF2A08-91A6-41A6-944C-9AB9BB7529A8}"/>
          </ac:picMkLst>
        </pc:picChg>
      </pc:sldChg>
      <pc:sldChg chg="add del">
        <pc:chgData name="Phil Coachman" userId="0d5ff811-2736-4f14-8ce6-d1bbed7ee9fb" providerId="ADAL" clId="{5200C92F-8DE7-4F4B-AB7A-3812BE95A393}" dt="2019-04-04T00:55:30.451" v="118" actId="2696"/>
        <pc:sldMkLst>
          <pc:docMk/>
          <pc:sldMk cId="3355231403" sldId="3770"/>
        </pc:sldMkLst>
      </pc:sldChg>
      <pc:sldChg chg="modSp add ord">
        <pc:chgData name="Phil Coachman" userId="0d5ff811-2736-4f14-8ce6-d1bbed7ee9fb" providerId="ADAL" clId="{5200C92F-8DE7-4F4B-AB7A-3812BE95A393}" dt="2019-04-04T12:34:42.550" v="283" actId="113"/>
        <pc:sldMkLst>
          <pc:docMk/>
          <pc:sldMk cId="2405345153" sldId="3771"/>
        </pc:sldMkLst>
        <pc:spChg chg="mod">
          <ac:chgData name="Phil Coachman" userId="0d5ff811-2736-4f14-8ce6-d1bbed7ee9fb" providerId="ADAL" clId="{5200C92F-8DE7-4F4B-AB7A-3812BE95A393}" dt="2019-04-04T12:34:42.550" v="283" actId="113"/>
          <ac:spMkLst>
            <pc:docMk/>
            <pc:sldMk cId="2405345153" sldId="3771"/>
            <ac:spMk id="2" creationId="{672B2425-5769-4DFF-A7AB-35BDC550EE5F}"/>
          </ac:spMkLst>
        </pc:spChg>
        <pc:spChg chg="mod">
          <ac:chgData name="Phil Coachman" userId="0d5ff811-2736-4f14-8ce6-d1bbed7ee9fb" providerId="ADAL" clId="{5200C92F-8DE7-4F4B-AB7A-3812BE95A393}" dt="2019-04-04T01:27:55.762" v="189" actId="20577"/>
          <ac:spMkLst>
            <pc:docMk/>
            <pc:sldMk cId="2405345153" sldId="3771"/>
            <ac:spMk id="3" creationId="{1F1D591B-67C4-4646-806A-401D030582DB}"/>
          </ac:spMkLst>
        </pc:spChg>
      </pc:sldChg>
      <pc:sldMasterChg chg="addSldLayout delSldLayout">
        <pc:chgData name="Phil Coachman" userId="0d5ff811-2736-4f14-8ce6-d1bbed7ee9fb" providerId="ADAL" clId="{5200C92F-8DE7-4F4B-AB7A-3812BE95A393}" dt="2019-04-04T00:55:36.154" v="135" actId="2696"/>
        <pc:sldMasterMkLst>
          <pc:docMk/>
          <pc:sldMasterMk cId="2423972755" sldId="2147483864"/>
        </pc:sldMasterMkLst>
        <pc:sldLayoutChg chg="add del">
          <pc:chgData name="Phil Coachman" userId="0d5ff811-2736-4f14-8ce6-d1bbed7ee9fb" providerId="ADAL" clId="{5200C92F-8DE7-4F4B-AB7A-3812BE95A393}" dt="2019-04-04T00:55:30.497" v="120" actId="2696"/>
          <pc:sldLayoutMkLst>
            <pc:docMk/>
            <pc:sldMasterMk cId="2423972755" sldId="2147483864"/>
            <pc:sldLayoutMk cId="1428240293" sldId="2147483899"/>
          </pc:sldLayoutMkLst>
        </pc:sldLayoutChg>
        <pc:sldLayoutChg chg="add del">
          <pc:chgData name="Phil Coachman" userId="0d5ff811-2736-4f14-8ce6-d1bbed7ee9fb" providerId="ADAL" clId="{5200C92F-8DE7-4F4B-AB7A-3812BE95A393}" dt="2019-04-04T00:55:31.340" v="133" actId="2696"/>
          <pc:sldLayoutMkLst>
            <pc:docMk/>
            <pc:sldMasterMk cId="2423972755" sldId="2147483864"/>
            <pc:sldLayoutMk cId="2710736092" sldId="2147483900"/>
          </pc:sldLayoutMkLst>
        </pc:sldLayoutChg>
        <pc:sldLayoutChg chg="add del">
          <pc:chgData name="Phil Coachman" userId="0d5ff811-2736-4f14-8ce6-d1bbed7ee9fb" providerId="ADAL" clId="{5200C92F-8DE7-4F4B-AB7A-3812BE95A393}" dt="2019-04-04T00:55:36.154" v="135" actId="2696"/>
          <pc:sldLayoutMkLst>
            <pc:docMk/>
            <pc:sldMasterMk cId="2423972755" sldId="2147483864"/>
            <pc:sldLayoutMk cId="1236437858" sldId="2147483901"/>
          </pc:sldLayoutMkLst>
        </pc:sldLayoutChg>
        <pc:sldLayoutChg chg="del">
          <pc:chgData name="Phil Coachman" userId="0d5ff811-2736-4f14-8ce6-d1bbed7ee9fb" providerId="ADAL" clId="{5200C92F-8DE7-4F4B-AB7A-3812BE95A393}" dt="2019-04-04T00:50:52.411" v="59" actId="2696"/>
          <pc:sldLayoutMkLst>
            <pc:docMk/>
            <pc:sldMasterMk cId="2423972755" sldId="2147483864"/>
            <pc:sldLayoutMk cId="4132724787" sldId="21474839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6/11/2019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6/11/2019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6/11/2019 8:18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6/11/2019 8:18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805129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9.png"/><Relationship Id="rId7" Type="http://schemas.openxmlformats.org/officeDocument/2006/relationships/image" Target="../media/image64.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g"/><Relationship Id="rId18" Type="http://schemas.openxmlformats.org/officeDocument/2006/relationships/image" Target="../media/image20.png"/><Relationship Id="rId3" Type="http://schemas.openxmlformats.org/officeDocument/2006/relationships/image" Target="../media/image68.png"/><Relationship Id="rId21" Type="http://schemas.openxmlformats.org/officeDocument/2006/relationships/image" Target="../media/image23.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19.png"/><Relationship Id="rId2" Type="http://schemas.openxmlformats.org/officeDocument/2006/relationships/notesSlide" Target="../notesSlides/notesSlide14.xml"/><Relationship Id="rId16" Type="http://schemas.openxmlformats.org/officeDocument/2006/relationships/image" Target="../media/image81.svg"/><Relationship Id="rId20"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21.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21.png"/><Relationship Id="rId21" Type="http://schemas.openxmlformats.org/officeDocument/2006/relationships/image" Target="../media/image96.png"/><Relationship Id="rId7" Type="http://schemas.openxmlformats.org/officeDocument/2006/relationships/image" Target="../media/image85.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image" Target="../media/image82.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25.xml"/><Relationship Id="rId6" Type="http://schemas.openxmlformats.org/officeDocument/2006/relationships/image" Target="../media/image84.png"/><Relationship Id="rId11" Type="http://schemas.openxmlformats.org/officeDocument/2006/relationships/image" Target="../media/image23.png"/><Relationship Id="rId5" Type="http://schemas.openxmlformats.org/officeDocument/2006/relationships/image" Target="../media/image83.png"/><Relationship Id="rId15" Type="http://schemas.openxmlformats.org/officeDocument/2006/relationships/image" Target="../media/image90.png"/><Relationship Id="rId10" Type="http://schemas.openxmlformats.org/officeDocument/2006/relationships/image" Target="../media/image22.png"/><Relationship Id="rId19" Type="http://schemas.openxmlformats.org/officeDocument/2006/relationships/image" Target="../media/image94.png"/><Relationship Id="rId4" Type="http://schemas.openxmlformats.org/officeDocument/2006/relationships/image" Target="../media/image19.png"/><Relationship Id="rId9" Type="http://schemas.openxmlformats.org/officeDocument/2006/relationships/image" Target="../media/image20.png"/><Relationship Id="rId14" Type="http://schemas.openxmlformats.org/officeDocument/2006/relationships/image" Target="../media/image89.png"/></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21.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9.png"/><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114.png"/></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chronicle17/DSDevOps"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DevOps for</a:t>
            </a:r>
            <a:br>
              <a:rPr lang="en-US" dirty="0"/>
            </a:br>
            <a:r>
              <a:rPr lang="en-US" dirty="0"/>
              <a:t>Data Science</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Phil Coachman - Microsoft</a:t>
            </a:r>
            <a:br>
              <a:rPr lang="en-US" b="1" dirty="0"/>
            </a:br>
            <a:r>
              <a:rPr lang="en-US" b="1" dirty="0"/>
              <a:t>Laura Edell - Microsoft</a:t>
            </a:r>
          </a:p>
          <a:p>
            <a:r>
              <a:rPr lang="en-US" b="1" dirty="0"/>
              <a:t>Mark Arbogast - Insight</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17360" y="257537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745746" y="257537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886018" y="257537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17360" y="5486131"/>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745746" y="5486131"/>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5746" y="150873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45746" y="4440107"/>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360" y="150873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86018" y="150873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7360" y="4440107"/>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17360" y="220702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886018" y="220702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745746" y="220702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17360" y="5107763"/>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745746" y="5107763"/>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886018" y="6122570"/>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886018" y="5292043"/>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B2425-5769-4DFF-A7AB-35BDC550EE5F}"/>
              </a:ext>
            </a:extLst>
          </p:cNvPr>
          <p:cNvSpPr>
            <a:spLocks noGrp="1"/>
          </p:cNvSpPr>
          <p:nvPr>
            <p:ph type="body" sz="quarter" idx="10"/>
          </p:nvPr>
        </p:nvSpPr>
        <p:spPr>
          <a:xfrm>
            <a:off x="446087" y="1142881"/>
            <a:ext cx="11567160" cy="5298886"/>
          </a:xfrm>
        </p:spPr>
        <p:txBody>
          <a:bodyPr/>
          <a:lstStyle/>
          <a:p>
            <a:r>
              <a:rPr lang="en-US" dirty="0"/>
              <a:t>9:00 – 9:30 AM – Introduce DevOps and why\how it is important to data science</a:t>
            </a:r>
          </a:p>
          <a:p>
            <a:r>
              <a:rPr lang="en-US" dirty="0"/>
              <a:t>9:30 – 10:00 AM – Code walkthrough with </a:t>
            </a:r>
            <a:r>
              <a:rPr lang="en-US" dirty="0" err="1"/>
              <a:t>AzureML</a:t>
            </a:r>
            <a:endParaRPr lang="en-US" dirty="0"/>
          </a:p>
          <a:p>
            <a:r>
              <a:rPr lang="en-US" dirty="0"/>
              <a:t>10:00 – 10:15 – break</a:t>
            </a:r>
          </a:p>
          <a:p>
            <a:r>
              <a:rPr lang="en-US" dirty="0"/>
              <a:t>10:15 – 12:00 – Build Azure DevOps pipeline</a:t>
            </a:r>
          </a:p>
          <a:p>
            <a:r>
              <a:rPr lang="en-US" dirty="0"/>
              <a:t>12:00 – 1:00 – Lunch &amp; Presentation by Insight</a:t>
            </a:r>
          </a:p>
          <a:p>
            <a:r>
              <a:rPr lang="en-US" dirty="0"/>
              <a:t>1:00 – 2:00 – Introduction to Azure </a:t>
            </a:r>
            <a:r>
              <a:rPr lang="en-US" dirty="0" err="1"/>
              <a:t>DataBricks</a:t>
            </a:r>
            <a:endParaRPr lang="en-US" dirty="0"/>
          </a:p>
          <a:p>
            <a:r>
              <a:rPr lang="en-US" dirty="0"/>
              <a:t>2:00 – 4:00 – DevOps with ADB</a:t>
            </a:r>
          </a:p>
          <a:p>
            <a:endParaRPr lang="en-US" dirty="0"/>
          </a:p>
          <a:p>
            <a:r>
              <a:rPr lang="en-US" dirty="0"/>
              <a:t>WIFI</a:t>
            </a:r>
          </a:p>
          <a:p>
            <a:pPr lvl="1"/>
            <a:r>
              <a:rPr lang="en-US" b="1" dirty="0"/>
              <a:t>MSFTGUEST</a:t>
            </a:r>
          </a:p>
          <a:p>
            <a:pPr lvl="1"/>
            <a:r>
              <a:rPr lang="en-US" b="1" dirty="0"/>
              <a:t>Event Attendee Code: msevent724uc</a:t>
            </a:r>
          </a:p>
          <a:p>
            <a:endParaRPr lang="en-US" dirty="0"/>
          </a:p>
        </p:txBody>
      </p:sp>
      <p:sp>
        <p:nvSpPr>
          <p:cNvPr id="3" name="Title 2">
            <a:extLst>
              <a:ext uri="{FF2B5EF4-FFF2-40B4-BE49-F238E27FC236}">
                <a16:creationId xmlns:a16="http://schemas.microsoft.com/office/drawing/2014/main" id="{1F1D591B-67C4-4646-806A-401D030582DB}"/>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4053451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a:solidFill>
                  <a:schemeClr val="accent6">
                    <a:lumMod val="75000"/>
                  </a:schemeClr>
                </a:solidFill>
                <a:latin typeface="+mn-lt"/>
              </a:rPr>
              <a:t>https://azure.com/devops</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AzureDevOps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https://aka.ms/AzureDevOpsForum</a:t>
            </a:r>
          </a:p>
          <a:p>
            <a:pPr marL="0" indent="0">
              <a:spcAft>
                <a:spcPts val="4800"/>
              </a:spcAft>
              <a:buNone/>
            </a:pPr>
            <a:r>
              <a:rPr lang="en-US" sz="200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Azure DevOps</a:t>
            </a:r>
            <a:endParaRPr lang="en-US"/>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913307-19A9-49C7-A875-47BBD78240D1}"/>
              </a:ext>
            </a:extLst>
          </p:cNvPr>
          <p:cNvSpPr>
            <a:spLocks noGrp="1"/>
          </p:cNvSpPr>
          <p:nvPr>
            <p:ph type="body" sz="quarter" idx="10"/>
          </p:nvPr>
        </p:nvSpPr>
        <p:spPr>
          <a:xfrm>
            <a:off x="1434445" y="3070008"/>
            <a:ext cx="11567160" cy="553998"/>
          </a:xfrm>
        </p:spPr>
        <p:txBody>
          <a:bodyPr/>
          <a:lstStyle/>
          <a:p>
            <a:r>
              <a:rPr lang="en-US" sz="3600" dirty="0">
                <a:hlinkClick r:id="rId2"/>
              </a:rPr>
              <a:t>https://github.com/chronicle17/DSDevOps</a:t>
            </a:r>
            <a:endParaRPr lang="en-US" sz="3600" dirty="0"/>
          </a:p>
        </p:txBody>
      </p:sp>
      <p:sp>
        <p:nvSpPr>
          <p:cNvPr id="3" name="Title 2">
            <a:extLst>
              <a:ext uri="{FF2B5EF4-FFF2-40B4-BE49-F238E27FC236}">
                <a16:creationId xmlns:a16="http://schemas.microsoft.com/office/drawing/2014/main" id="{BD55A464-C471-4117-870D-B46333C323ED}"/>
              </a:ext>
            </a:extLst>
          </p:cNvPr>
          <p:cNvSpPr>
            <a:spLocks noGrp="1"/>
          </p:cNvSpPr>
          <p:nvPr>
            <p:ph type="title"/>
          </p:nvPr>
        </p:nvSpPr>
        <p:spPr/>
        <p:txBody>
          <a:bodyPr/>
          <a:lstStyle/>
          <a:p>
            <a:r>
              <a:rPr lang="en-US" u="sng" dirty="0"/>
              <a:t>Hands On Lab</a:t>
            </a:r>
          </a:p>
        </p:txBody>
      </p:sp>
    </p:spTree>
    <p:extLst>
      <p:ext uri="{BB962C8B-B14F-4D97-AF65-F5344CB8AC3E}">
        <p14:creationId xmlns:p14="http://schemas.microsoft.com/office/powerpoint/2010/main" val="23864883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close up of a map&#10;&#10;Description generated with high confidence">
            <a:extLst>
              <a:ext uri="{FF2B5EF4-FFF2-40B4-BE49-F238E27FC236}">
                <a16:creationId xmlns:a16="http://schemas.microsoft.com/office/drawing/2014/main" id="{A5CB60A2-22FE-4D32-8052-59F6C5B24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152400"/>
            <a:ext cx="10033313" cy="6842125"/>
          </a:xfrm>
          <a:prstGeom prst="rect">
            <a:avLst/>
          </a:prstGeom>
        </p:spPr>
      </p:pic>
    </p:spTree>
    <p:extLst>
      <p:ext uri="{BB962C8B-B14F-4D97-AF65-F5344CB8AC3E}">
        <p14:creationId xmlns:p14="http://schemas.microsoft.com/office/powerpoint/2010/main" val="30387461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F2A08-91A6-41A6-944C-9AB9BB7529A8}"/>
              </a:ext>
            </a:extLst>
          </p:cNvPr>
          <p:cNvPicPr>
            <a:picLocks noChangeAspect="1"/>
          </p:cNvPicPr>
          <p:nvPr/>
        </p:nvPicPr>
        <p:blipFill>
          <a:blip r:embed="rId2"/>
          <a:stretch>
            <a:fillRect/>
          </a:stretch>
        </p:blipFill>
        <p:spPr>
          <a:xfrm>
            <a:off x="2743853" y="0"/>
            <a:ext cx="9544050" cy="6553200"/>
          </a:xfrm>
          <a:prstGeom prst="rect">
            <a:avLst/>
          </a:prstGeom>
        </p:spPr>
      </p:pic>
      <p:sp>
        <p:nvSpPr>
          <p:cNvPr id="26" name="Oval 25">
            <a:extLst>
              <a:ext uri="{FF2B5EF4-FFF2-40B4-BE49-F238E27FC236}">
                <a16:creationId xmlns:a16="http://schemas.microsoft.com/office/drawing/2014/main" id="{8E80C3B5-07DE-4C1D-8353-6AE50AB6BF2D}"/>
              </a:ext>
              <a:ext uri="{C183D7F6-B498-43B3-948B-1728B52AA6E4}">
                <adec:decorative xmlns:adec="http://schemas.microsoft.com/office/drawing/2017/decorative" val="1"/>
              </a:ext>
            </a:extLst>
          </p:cNvPr>
          <p:cNvSpPr/>
          <p:nvPr/>
        </p:nvSpPr>
        <p:spPr bwMode="auto">
          <a:xfrm>
            <a:off x="1917204" y="1968154"/>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FD26C998-FE81-4FC5-928C-72C65BC1507A}"/>
              </a:ext>
              <a:ext uri="{C183D7F6-B498-43B3-948B-1728B52AA6E4}">
                <adec:decorative xmlns:adec="http://schemas.microsoft.com/office/drawing/2017/decorative" val="1"/>
              </a:ext>
            </a:extLst>
          </p:cNvPr>
          <p:cNvSpPr/>
          <p:nvPr/>
        </p:nvSpPr>
        <p:spPr bwMode="auto">
          <a:xfrm>
            <a:off x="2320110" y="1715488"/>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28" name="Group 27">
            <a:extLst>
              <a:ext uri="{FF2B5EF4-FFF2-40B4-BE49-F238E27FC236}">
                <a16:creationId xmlns:a16="http://schemas.microsoft.com/office/drawing/2014/main" id="{C8262BFD-06AA-4493-B5B4-79DCA478AC8C}"/>
              </a:ext>
              <a:ext uri="{C183D7F6-B498-43B3-948B-1728B52AA6E4}">
                <adec:decorative xmlns:adec="http://schemas.microsoft.com/office/drawing/2017/decorative" val="1"/>
              </a:ext>
            </a:extLst>
          </p:cNvPr>
          <p:cNvGrpSpPr/>
          <p:nvPr/>
        </p:nvGrpSpPr>
        <p:grpSpPr>
          <a:xfrm>
            <a:off x="3278647" y="3373498"/>
            <a:ext cx="1691528" cy="1853618"/>
            <a:chOff x="5375754" y="2898175"/>
            <a:chExt cx="1568588" cy="1718897"/>
          </a:xfrm>
        </p:grpSpPr>
        <p:sp>
          <p:nvSpPr>
            <p:cNvPr id="29" name="Business Trans large">
              <a:extLst>
                <a:ext uri="{FF2B5EF4-FFF2-40B4-BE49-F238E27FC236}">
                  <a16:creationId xmlns:a16="http://schemas.microsoft.com/office/drawing/2014/main" id="{6BC081FD-DAAA-4ADC-9F72-69423DDCB8E8}"/>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30" name="Group 29">
              <a:extLst>
                <a:ext uri="{FF2B5EF4-FFF2-40B4-BE49-F238E27FC236}">
                  <a16:creationId xmlns:a16="http://schemas.microsoft.com/office/drawing/2014/main" id="{7134ED29-8620-43A7-A83A-FBDB79C423D5}"/>
                </a:ext>
              </a:extLst>
            </p:cNvPr>
            <p:cNvGrpSpPr/>
            <p:nvPr/>
          </p:nvGrpSpPr>
          <p:grpSpPr>
            <a:xfrm>
              <a:off x="5404710" y="2898175"/>
              <a:ext cx="1513009" cy="1718897"/>
              <a:chOff x="13906501" y="3922655"/>
              <a:chExt cx="619125" cy="703377"/>
            </a:xfrm>
          </p:grpSpPr>
          <p:sp>
            <p:nvSpPr>
              <p:cNvPr id="31" name="Freeform 17">
                <a:extLst>
                  <a:ext uri="{FF2B5EF4-FFF2-40B4-BE49-F238E27FC236}">
                    <a16:creationId xmlns:a16="http://schemas.microsoft.com/office/drawing/2014/main" id="{9FEA916F-38EB-4765-B222-CB255608484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32" name="Freeform 18">
                <a:extLst>
                  <a:ext uri="{FF2B5EF4-FFF2-40B4-BE49-F238E27FC236}">
                    <a16:creationId xmlns:a16="http://schemas.microsoft.com/office/drawing/2014/main" id="{3A89429C-49E0-4EC6-B1CB-5A32E59D546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33" name="Line 19">
                <a:extLst>
                  <a:ext uri="{FF2B5EF4-FFF2-40B4-BE49-F238E27FC236}">
                    <a16:creationId xmlns:a16="http://schemas.microsoft.com/office/drawing/2014/main" id="{B5418880-8C72-42DD-82A8-BD2A5A2BE603}"/>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34" name="Freeform 20">
                <a:extLst>
                  <a:ext uri="{FF2B5EF4-FFF2-40B4-BE49-F238E27FC236}">
                    <a16:creationId xmlns:a16="http://schemas.microsoft.com/office/drawing/2014/main" id="{9905DF85-6D20-49B4-A0E5-D1E54157DAA6}"/>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35" name="Line 21">
                <a:extLst>
                  <a:ext uri="{FF2B5EF4-FFF2-40B4-BE49-F238E27FC236}">
                    <a16:creationId xmlns:a16="http://schemas.microsoft.com/office/drawing/2014/main" id="{E1E1A0F4-7A78-4108-93A6-57D43D104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36" name="Freeform 22">
                <a:extLst>
                  <a:ext uri="{FF2B5EF4-FFF2-40B4-BE49-F238E27FC236}">
                    <a16:creationId xmlns:a16="http://schemas.microsoft.com/office/drawing/2014/main" id="{37C7BA6F-96C9-4188-83D5-E20AF0A25334}"/>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37" name="Line 23">
                <a:extLst>
                  <a:ext uri="{FF2B5EF4-FFF2-40B4-BE49-F238E27FC236}">
                    <a16:creationId xmlns:a16="http://schemas.microsoft.com/office/drawing/2014/main" id="{733A0B70-E38E-43D4-8F81-2459F02FFD48}"/>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38" name="Oval 37">
            <a:extLst>
              <a:ext uri="{FF2B5EF4-FFF2-40B4-BE49-F238E27FC236}">
                <a16:creationId xmlns:a16="http://schemas.microsoft.com/office/drawing/2014/main" id="{CD1EE66B-3F08-4816-919A-D9F044A1F2F7}"/>
              </a:ext>
              <a:ext uri="{C183D7F6-B498-43B3-948B-1728B52AA6E4}">
                <adec:decorative xmlns:adec="http://schemas.microsoft.com/office/drawing/2017/decorative" val="1"/>
              </a:ext>
            </a:extLst>
          </p:cNvPr>
          <p:cNvSpPr/>
          <p:nvPr/>
        </p:nvSpPr>
        <p:spPr bwMode="auto">
          <a:xfrm>
            <a:off x="4538160" y="157479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9E8CF6F8-5F08-4CED-90E5-5485E7BAB553}"/>
              </a:ext>
              <a:ext uri="{C183D7F6-B498-43B3-948B-1728B52AA6E4}">
                <adec:decorative xmlns:adec="http://schemas.microsoft.com/office/drawing/2017/decorative" val="1"/>
              </a:ext>
            </a:extLst>
          </p:cNvPr>
          <p:cNvSpPr txBox="1"/>
          <p:nvPr/>
        </p:nvSpPr>
        <p:spPr>
          <a:xfrm>
            <a:off x="4704604" y="1955803"/>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40" name="Oval 39">
            <a:extLst>
              <a:ext uri="{FF2B5EF4-FFF2-40B4-BE49-F238E27FC236}">
                <a16:creationId xmlns:a16="http://schemas.microsoft.com/office/drawing/2014/main" id="{7F57CE9E-41BE-4ECE-954A-B16035F678B4}"/>
              </a:ext>
              <a:ext uri="{C183D7F6-B498-43B3-948B-1728B52AA6E4}">
                <adec:decorative xmlns:adec="http://schemas.microsoft.com/office/drawing/2017/decorative" val="1"/>
              </a:ext>
            </a:extLst>
          </p:cNvPr>
          <p:cNvSpPr/>
          <p:nvPr/>
        </p:nvSpPr>
        <p:spPr bwMode="auto">
          <a:xfrm>
            <a:off x="5816513" y="360549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41" name="TextBox 40">
            <a:extLst>
              <a:ext uri="{FF2B5EF4-FFF2-40B4-BE49-F238E27FC236}">
                <a16:creationId xmlns:a16="http://schemas.microsoft.com/office/drawing/2014/main" id="{D1BE1A84-78DA-4C09-84B5-D1CFFD40089B}"/>
              </a:ext>
              <a:ext uri="{C183D7F6-B498-43B3-948B-1728B52AA6E4}">
                <adec:decorative xmlns:adec="http://schemas.microsoft.com/office/drawing/2017/decorative" val="1"/>
              </a:ext>
            </a:extLst>
          </p:cNvPr>
          <p:cNvSpPr txBox="1"/>
          <p:nvPr/>
        </p:nvSpPr>
        <p:spPr>
          <a:xfrm>
            <a:off x="5928074" y="3996792"/>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42" name="Oval 41">
            <a:extLst>
              <a:ext uri="{FF2B5EF4-FFF2-40B4-BE49-F238E27FC236}">
                <a16:creationId xmlns:a16="http://schemas.microsoft.com/office/drawing/2014/main" id="{BA2FB279-9D01-4259-ABE3-AA782901E5B9}"/>
              </a:ext>
              <a:ext uri="{C183D7F6-B498-43B3-948B-1728B52AA6E4}">
                <adec:decorative xmlns:adec="http://schemas.microsoft.com/office/drawing/2017/decorative" val="1"/>
              </a:ext>
            </a:extLst>
          </p:cNvPr>
          <p:cNvSpPr/>
          <p:nvPr/>
        </p:nvSpPr>
        <p:spPr bwMode="auto">
          <a:xfrm>
            <a:off x="4639562" y="547956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43" name="TextBox 42">
            <a:extLst>
              <a:ext uri="{FF2B5EF4-FFF2-40B4-BE49-F238E27FC236}">
                <a16:creationId xmlns:a16="http://schemas.microsoft.com/office/drawing/2014/main" id="{404677F8-172A-4613-A1ED-3913BB4F2053}"/>
              </a:ext>
              <a:ext uri="{C183D7F6-B498-43B3-948B-1728B52AA6E4}">
                <adec:decorative xmlns:adec="http://schemas.microsoft.com/office/drawing/2017/decorative" val="1"/>
              </a:ext>
            </a:extLst>
          </p:cNvPr>
          <p:cNvSpPr txBox="1"/>
          <p:nvPr/>
        </p:nvSpPr>
        <p:spPr>
          <a:xfrm>
            <a:off x="4704604" y="5673525"/>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44" name="Oval 43">
            <a:extLst>
              <a:ext uri="{FF2B5EF4-FFF2-40B4-BE49-F238E27FC236}">
                <a16:creationId xmlns:a16="http://schemas.microsoft.com/office/drawing/2014/main" id="{C18AFE47-820D-46A8-9275-CCAD8875AA86}"/>
              </a:ext>
              <a:ext uri="{C183D7F6-B498-43B3-948B-1728B52AA6E4}">
                <adec:decorative xmlns:adec="http://schemas.microsoft.com/office/drawing/2017/decorative" val="1"/>
              </a:ext>
            </a:extLst>
          </p:cNvPr>
          <p:cNvSpPr/>
          <p:nvPr/>
        </p:nvSpPr>
        <p:spPr bwMode="auto">
          <a:xfrm>
            <a:off x="2321874" y="550382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45" name="TextBox 44">
            <a:extLst>
              <a:ext uri="{FF2B5EF4-FFF2-40B4-BE49-F238E27FC236}">
                <a16:creationId xmlns:a16="http://schemas.microsoft.com/office/drawing/2014/main" id="{6721871A-B45A-41A5-991D-D498CBC1DBFD}"/>
              </a:ext>
              <a:ext uri="{C183D7F6-B498-43B3-948B-1728B52AA6E4}">
                <adec:decorative xmlns:adec="http://schemas.microsoft.com/office/drawing/2017/decorative" val="1"/>
              </a:ext>
            </a:extLst>
          </p:cNvPr>
          <p:cNvSpPr txBox="1"/>
          <p:nvPr/>
        </p:nvSpPr>
        <p:spPr>
          <a:xfrm>
            <a:off x="2374531" y="5673523"/>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46" name="Oval 45">
            <a:extLst>
              <a:ext uri="{FF2B5EF4-FFF2-40B4-BE49-F238E27FC236}">
                <a16:creationId xmlns:a16="http://schemas.microsoft.com/office/drawing/2014/main" id="{E0736F06-E901-4DC3-8108-D3E2646B3CCE}"/>
              </a:ext>
              <a:ext uri="{C183D7F6-B498-43B3-948B-1728B52AA6E4}">
                <adec:decorative xmlns:adec="http://schemas.microsoft.com/office/drawing/2017/decorative" val="1"/>
              </a:ext>
            </a:extLst>
          </p:cNvPr>
          <p:cNvSpPr/>
          <p:nvPr/>
        </p:nvSpPr>
        <p:spPr bwMode="auto">
          <a:xfrm>
            <a:off x="1144924" y="3632653"/>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A395A592-6448-4577-8DF1-FDDCF95F9B1E}"/>
              </a:ext>
              <a:ext uri="{C183D7F6-B498-43B3-948B-1728B52AA6E4}">
                <adec:decorative xmlns:adec="http://schemas.microsoft.com/office/drawing/2017/decorative" val="1"/>
              </a:ext>
            </a:extLst>
          </p:cNvPr>
          <p:cNvSpPr txBox="1"/>
          <p:nvPr/>
        </p:nvSpPr>
        <p:spPr>
          <a:xfrm>
            <a:off x="1208541" y="4023586"/>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830219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553920"/>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775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Choice of IaaS, PaaS, public cloud or hybrid.</a:t>
            </a:r>
          </a:p>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Mirror or modernize app infrastructure with VMs, containers, microservices or serverless.</a:t>
            </a:r>
          </a:p>
          <a:p>
            <a:pPr defTabSz="931935" fontAlgn="base">
              <a:lnSpc>
                <a:spcPct val="100000"/>
              </a:lnSpc>
              <a:spcAft>
                <a:spcPts val="1199"/>
              </a:spcAft>
              <a:defRPr/>
            </a:pPr>
            <a:r>
              <a:rPr lang="en-US" sz="1600" spc="-10" dirty="0">
                <a:ln>
                  <a:noFill/>
                </a:ln>
                <a:solidFill>
                  <a:srgbClr val="000000"/>
                </a:solidFill>
                <a:latin typeface="Segoe UI"/>
                <a:ea typeface="Segoe UI" pitchFamily="34" charset="0"/>
              </a:rPr>
              <a:t>Supports all stages of the app modernization</a:t>
            </a:r>
            <a:r>
              <a:rPr lang="en-US" sz="1600"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63121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20">
                <a:ln>
                  <a:noFill/>
                </a:ln>
                <a:solidFill>
                  <a:srgbClr val="000000"/>
                </a:solidFill>
                <a:latin typeface="Segoe UI"/>
                <a:ea typeface="Segoe UI" pitchFamily="34" charset="0"/>
              </a:rPr>
              <a:t>Instantly improve the performance,</a:t>
            </a:r>
            <a:r>
              <a:rPr lang="en-US" sz="1600" spc="0">
                <a:ln>
                  <a:noFill/>
                </a:ln>
                <a:solidFill>
                  <a:srgbClr val="000000"/>
                </a:solidFill>
                <a:latin typeface="Segoe UI"/>
                <a:ea typeface="Segoe UI" pitchFamily="34" charset="0"/>
              </a:rPr>
              <a:t> scalability and resiliency of your apps by moving them to the cloud.</a:t>
            </a:r>
          </a:p>
          <a:p>
            <a:pPr defTabSz="931935" fontAlgn="base">
              <a:lnSpc>
                <a:spcPct val="100000"/>
              </a:lnSpc>
              <a:spcAft>
                <a:spcPts val="1199"/>
              </a:spcAft>
              <a:defRPr/>
            </a:pPr>
            <a:r>
              <a:rPr lang="en-US" sz="1600" spc="0">
                <a:ln>
                  <a:noFill/>
                </a:ln>
                <a:solidFill>
                  <a:srgbClr val="000000"/>
                </a:solidFill>
                <a:latin typeface="Segoe UI"/>
                <a:ea typeface="Segoe UI" pitchFamily="34" charset="0"/>
              </a:rPr>
              <a:t>Increase business agility with Cloud-Native </a:t>
            </a:r>
            <a:r>
              <a:rPr lang="en-US" sz="1600" spc="70">
                <a:ln>
                  <a:noFill/>
                </a:ln>
                <a:solidFill>
                  <a:srgbClr val="000000"/>
                </a:solidFill>
                <a:latin typeface="Segoe UI"/>
                <a:ea typeface="Segoe UI" pitchFamily="34" charset="0"/>
              </a:rPr>
              <a:t>capabilities and built-in DevOps for</a:t>
            </a:r>
            <a:r>
              <a:rPr lang="en-US" sz="1600"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212365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a:ln>
                  <a:noFill/>
                </a:ln>
                <a:solidFill>
                  <a:srgbClr val="000000"/>
                </a:solidFill>
                <a:latin typeface="Segoe UI"/>
                <a:ea typeface="Segoe UI" pitchFamily="34" charset="0"/>
              </a:rPr>
              <a:t>Bring your stack, we bring a cloud that runs any app, on any platform, and any language.</a:t>
            </a:r>
          </a:p>
          <a:p>
            <a:pPr defTabSz="931935" fontAlgn="base">
              <a:lnSpc>
                <a:spcPct val="100000"/>
              </a:lnSpc>
              <a:spcAft>
                <a:spcPts val="1199"/>
              </a:spcAft>
              <a:defRPr/>
            </a:pPr>
            <a:r>
              <a:rPr lang="en-US" sz="1600" spc="20">
                <a:ln>
                  <a:noFill/>
                </a:ln>
                <a:solidFill>
                  <a:srgbClr val="000000"/>
                </a:solidFill>
                <a:latin typeface="Segoe UI"/>
                <a:ea typeface="Segoe UI" pitchFamily="34" charset="0"/>
              </a:rPr>
              <a:t>Build applications using the language and</a:t>
            </a:r>
            <a:r>
              <a:rPr lang="en-US" sz="1600" spc="0">
                <a:ln>
                  <a:noFill/>
                </a:ln>
                <a:solidFill>
                  <a:srgbClr val="000000"/>
                </a:solidFill>
                <a:latin typeface="Segoe UI"/>
                <a:ea typeface="Segoe UI" pitchFamily="34" charset="0"/>
              </a:rPr>
              <a:t> tools of your choice - Azure supports what </a:t>
            </a:r>
            <a:r>
              <a:rPr lang="en-US" sz="1600" spc="-10">
                <a:ln>
                  <a:noFill/>
                </a:ln>
                <a:solidFill>
                  <a:srgbClr val="000000"/>
                </a:solidFill>
                <a:latin typeface="Segoe UI"/>
                <a:ea typeface="Segoe UI" pitchFamily="34" charset="0"/>
              </a:rPr>
              <a:t>you already use and love so you can get up</a:t>
            </a:r>
            <a:r>
              <a:rPr lang="en-US" sz="1600"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0" y="2294887"/>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8" ma:contentTypeDescription="" ma:contentTypeScope="" ma:versionID="63f4c23c0821fcdf3cc94c5db78f2dff">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13fc2561466123c4a01831f1339e7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MediaServiceKeyPoints" ma:index="8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 ready presentation highlighting Azure DevOps.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Lauren Husum</DisplayName>
        <AccountId>39842</AccountId>
        <AccountType/>
      </UserInfo>
    </Owner>
    <PublishDate xmlns="230E9DF3-BE65-4C73-A93B-D1236EBD677E">2018-10-23T07:00:00+00:00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2019-11-13T08:00:00+00:00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 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 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 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i:0#.f|membership|v-brisch@microsoft.com</DisplayName>
        <AccountId>74</AccountId>
        <AccountType/>
      </UserInfo>
      <UserInfo>
        <DisplayName>i:0#.f|membership|v-chstin@microsoft.com</DisplayName>
        <AccountId>47404</AccountId>
        <AccountType/>
      </UserInfo>
      <UserInfo>
        <DisplayName>i:0#.f|membership|tonyk@microsoft.com</DisplayName>
        <AccountId>2966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 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 demonstrations</TermName>
          <TermId xmlns="http://schemas.microsoft.com/office/infopath/2007/PartnerControls">9d7e8b48-4bca-4e36-b42f-43a31858d57a</TermId>
        </TermInfo>
        <TermInfo xmlns="http://schemas.microsoft.com/office/infopath/2007/PartnerControls">
          <TermName xmlns="http://schemas.microsoft.com/office/infopath/2007/PartnerControls"> 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 Microsoft Azure Marketing</TermName>
          <TermId xmlns="http://schemas.microsoft.com/office/infopath/2007/PartnerControls">0958c357-5252-473f-8b4e-42f27525a99d</TermId>
        </TermInfo>
      </Terms>
    </b4224c12c78d42ea9b214de0badf8358>
    <TaxCatchAll xmlns="230e9df3-be65-4c73-a93b-d1236ebd677e">
      <Value>1886</Value>
      <Value>34</Value>
      <Value>31</Value>
      <Value>2546</Value>
      <Value>169</Value>
      <Value>26</Value>
      <Value>580</Value>
      <Value>21</Value>
      <Value>20</Value>
      <Value>14</Value>
      <Value>434</Value>
      <Value>603</Value>
      <Value>80</Value>
      <Value>42</Value>
      <Value>37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G01KC-1-305</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G01KC-99682991-38835</_dlc_DocId>
    <_dlc_DocIdUrl xmlns="230e9df3-be65-4c73-a93b-d1236ebd677e">
      <Url>https://microsoft.sharepoint.com/sites/Infopedia_G01KC/_layouts/15/DocIdRedir.aspx?ID=G01KC-99682991-38835</Url>
      <Description>G01KC-99682991-38835</Description>
    </_dlc_DocIdUrl>
    <_dlc_ExpireDateSaved xmlns="http://schemas.microsoft.com/sharepoint/v3" xsi:nil="true"/>
    <_dlc_ExpireDate xmlns="http://schemas.microsoft.com/sharepoint/v3">2019-11-13T08:00:00+00:00</_dlc_ExpireDate>
    <MediaServiceKeyPoints xmlns="b3bc04a5-d503-43b1-b98c-a8cf663329d9" xsi:nil="true"/>
  </documentManagement>
</p:properti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A44711-C8B2-418F-8898-1180B80D33BD}">
  <ds:schemaRefs>
    <ds:schemaRef ds:uri="http://schemas.microsoft.com/sharepoint/events"/>
  </ds:schemaRefs>
</ds:datastoreItem>
</file>

<file path=customXml/itemProps2.xml><?xml version="1.0" encoding="utf-8"?>
<ds:datastoreItem xmlns:ds="http://schemas.openxmlformats.org/officeDocument/2006/customXml" ds:itemID="{00D84559-576B-4BBC-847C-BAE64F032D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A58D42-2A78-4981-9441-06C095525CE0}">
  <ds:schemaRefs>
    <ds:schemaRef ds:uri="Microsoft.SharePoint.Taxonomy.ContentTypeSync"/>
  </ds:schemaRefs>
</ds:datastoreItem>
</file>

<file path=customXml/itemProps4.xml><?xml version="1.0" encoding="utf-8"?>
<ds:datastoreItem xmlns:ds="http://schemas.openxmlformats.org/officeDocument/2006/customXml" ds:itemID="{32A15399-885A-441B-A114-CB6E80EBF6A5}">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5.xml><?xml version="1.0" encoding="utf-8"?>
<ds:datastoreItem xmlns:ds="http://schemas.openxmlformats.org/officeDocument/2006/customXml" ds:itemID="{EC579619-92B4-4C55-8E30-9C143F8F780A}">
  <ds:schemaRefs>
    <ds:schemaRef ds:uri="office.server.policy"/>
  </ds:schemaRefs>
</ds:datastoreItem>
</file>

<file path=customXml/itemProps6.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4907</TotalTime>
  <Words>2108</Words>
  <Application>Microsoft Office PowerPoint</Application>
  <PresentationFormat>Custom</PresentationFormat>
  <Paragraphs>265</Paragraphs>
  <Slides>25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Rockwell Extra Bold</vt:lpstr>
      <vt:lpstr>Segoe UI</vt:lpstr>
      <vt:lpstr>Segoe UI Light</vt:lpstr>
      <vt:lpstr>Segoe UI Semibold</vt:lpstr>
      <vt:lpstr>Segoe UI Semilight</vt:lpstr>
      <vt:lpstr>Wingdings</vt:lpstr>
      <vt:lpstr>Azure PPT Template - 2018</vt:lpstr>
      <vt:lpstr>DevOps for Data Science </vt:lpstr>
      <vt:lpstr>Agenda</vt:lpstr>
      <vt:lpstr>What is DevOps?</vt:lpstr>
      <vt:lpstr>PowerPoint Presentation</vt:lpstr>
      <vt:lpstr>PowerPoint Presentation</vt:lpstr>
      <vt:lpstr>High Performance DevOps Companies Achieve…</vt:lpstr>
      <vt:lpstr>How Microsoft can help</vt:lpstr>
      <vt:lpstr>What technologies do I need to support DevOps?</vt:lpstr>
      <vt:lpstr>Introducing Azure DevOps</vt:lpstr>
      <vt:lpstr>Azure Pipelines</vt:lpstr>
      <vt:lpstr>Azure Pipelines</vt:lpstr>
      <vt:lpstr>Integrated with GitHub</vt:lpstr>
      <vt:lpstr>Azure DevOps</vt:lpstr>
      <vt:lpstr>Azure Boards</vt:lpstr>
      <vt:lpstr>Azure Repos</vt:lpstr>
      <vt:lpstr>Azure Test Plans</vt:lpstr>
      <vt:lpstr>Azure Artifacts</vt:lpstr>
      <vt:lpstr>Azure DevOps</vt:lpstr>
      <vt:lpstr>Broadening the Azure Ecosystem</vt:lpstr>
      <vt:lpstr>Azure DevOps: Choose the tools and clouds you love</vt:lpstr>
      <vt:lpstr>PowerPoint Presentation</vt:lpstr>
      <vt:lpstr>Azure DevOps</vt:lpstr>
      <vt:lpstr>Azure DevOps Services Pricing</vt:lpstr>
      <vt:lpstr>Azure DevOps</vt:lpstr>
      <vt:lpstr>Hands On 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 Deep Dive</dc:title>
  <dc:creator>Martin Woodward</dc:creator>
  <cp:keywords/>
  <cp:lastModifiedBy>Phil Coachman</cp:lastModifiedBy>
  <cp:revision>49</cp:revision>
  <dcterms:modified xsi:type="dcterms:W3CDTF">2019-06-11T15:20:49Z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310cdb29-c324-445b-963c-dab9f1c55977</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169;#presentations|317da5a4-398e-4c38-b265-afd519770055</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 Microsoft Azure Domain|d600a391-d529-4311-892b-2c05c1ab2538;#37;# Sales, Marketing, Services Group|ecda8836-afa0-40aa-878e-630e18c8fc5c</vt:lpwstr>
  </property>
  <property fmtid="{D5CDD505-2E9C-101B-9397-08002B2CF9AE}" pid="25" name="ExperienceContentType">
    <vt:lpwstr/>
  </property>
  <property fmtid="{D5CDD505-2E9C-101B-9397-08002B2CF9AE}" pid="26" name="BusinessArchitecture">
    <vt:lpwstr>2546;#Applications and Infrastructure|f69679d5-ce87-4413-9040-82ea79c5c527</vt:lpwstr>
  </property>
  <property fmtid="{D5CDD505-2E9C-101B-9397-08002B2CF9AE}" pid="27" name="Products">
    <vt:lpwstr>80;#Azure platform|df6aaec2-d07c-4319-b510-15a691aea35b;#26;# Azure|669a3112-5edf-444b-a003-630063601f07</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31;#Microsoft Azure Marketing|0958c357-5252-473f-8b4e-42f27525a99d;#34;# Worldwide Readiness|c6595b84-b463-470a-bb46-2a47364645be;#42;# Intelligent Cloud Marketing Group|4f75e184-e5aa-4234-a07f-b032d60df254</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34;#Worldwide Readiness|c6595b84-b463-470a-bb46-2a47364645be;#42;# Intelligent Cloud Marketing Group|4f75e184-e5aa-4234-a07f-b032d60df254;#31;# Microsoft Azure Marketing|0958c357-5252-473f-8b4e-42f27525a99d</vt:lpwstr>
  </property>
  <property fmtid="{D5CDD505-2E9C-101B-9397-08002B2CF9AE}" pid="44" name="j3562c58ee414e028925bc902cfc01a1">
    <vt:lpwstr/>
  </property>
  <property fmtid="{D5CDD505-2E9C-101B-9397-08002B2CF9AE}" pid="45" name="la4444b61d19467597d63190b69ac227">
    <vt:lpwstr/>
  </property>
  <property fmtid="{D5CDD505-2E9C-101B-9397-08002B2CF9AE}" pid="46" name="Segments">
    <vt:lpwstr/>
  </property>
  <property fmtid="{D5CDD505-2E9C-101B-9397-08002B2CF9AE}" pid="47" name="Partners">
    <vt:lpwstr/>
  </property>
  <property fmtid="{D5CDD505-2E9C-101B-9397-08002B2CF9AE}" pid="48" name="ActivitiesAndPrograms">
    <vt:lpwstr>580;#Executive Briefing Center|f6f45d27-6c93-466a-8cd5-2846af886eb9;#603;# Worldwide Inside Sales Readiness|3a4e01ea-907e-4f11-9b1b-2424e207e8d1;#434;# demonstrations|9d7e8b48-4bca-4e36-b42f-43a31858d57a;#1886;# Cloud Infrastructure Management|bf62fa1f-b2</vt:lpwstr>
  </property>
  <property fmtid="{D5CDD505-2E9C-101B-9397-08002B2CF9AE}" pid="49" name="_docset_NoMedatataSyncRequired">
    <vt:lpwstr>False</vt:lpwstr>
  </property>
  <property fmtid="{D5CDD505-2E9C-101B-9397-08002B2CF9AE}" pid="50" name="SharedWithUsers">
    <vt:lpwstr>13100;#Il Seok Oh</vt:lpwstr>
  </property>
</Properties>
</file>